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08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EF5FD-F296-4DE0-89F7-45A383F07A0C}" type="datetimeFigureOut">
              <a:rPr lang="ja-JP" altLang="en-US"/>
              <a:pPr>
                <a:defRPr/>
              </a:pPr>
              <a:t>2021/6/18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1A912-ABEC-41BB-AB9C-E6B20274F2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F584865-C10C-4380-87C2-35490C73291B}" type="datetimeFigureOut">
              <a:rPr lang="ja-JP" altLang="en-US"/>
              <a:pPr>
                <a:defRPr/>
              </a:pPr>
              <a:t>2021/6/18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AE05A3E-8C61-4082-B0D3-1480B789F2B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2"/>
          <p:cNvSpPr txBox="1">
            <a:spLocks noChangeArrowheads="1"/>
          </p:cNvSpPr>
          <p:nvPr/>
        </p:nvSpPr>
        <p:spPr bwMode="auto">
          <a:xfrm>
            <a:off x="683568" y="548680"/>
            <a:ext cx="771397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［商品名：　</a:t>
            </a:r>
            <a:r>
              <a:rPr lang="en-US" altLang="ja-JP" sz="2800" dirty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ランチョンマット</a:t>
            </a:r>
            <a:r>
              <a:rPr lang="en-US" altLang="ja-JP" sz="2800" dirty="0">
                <a:latin typeface="HG丸ｺﾞｼｯｸM-PRO" pitchFamily="50" charset="-128"/>
                <a:ea typeface="HG丸ｺﾞｼｯｸM-PRO" pitchFamily="50" charset="-128"/>
              </a:rPr>
              <a:t>A3</a:t>
            </a:r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　　　］</a:t>
            </a:r>
          </a:p>
        </p:txBody>
      </p:sp>
      <p:cxnSp>
        <p:nvCxnSpPr>
          <p:cNvPr id="8" name="直線コネクタ 7"/>
          <p:cNvCxnSpPr/>
          <p:nvPr/>
        </p:nvCxnSpPr>
        <p:spPr>
          <a:xfrm>
            <a:off x="468313" y="6021388"/>
            <a:ext cx="82073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4067944" y="6093296"/>
            <a:ext cx="4923143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〒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338-0004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埼玉県さいたま市中央区本町西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4-16-15</a:t>
            </a:r>
          </a:p>
          <a:p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048-853-5221</a:t>
            </a:r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5416280" y="4221198"/>
            <a:ext cx="3522663" cy="156966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ｻｲｽﾞ：</a:t>
            </a:r>
            <a:r>
              <a:rPr lang="pl-PL" altLang="ja-JP" sz="1200" dirty="0">
                <a:latin typeface="ＭＳ Ｐ明朝" charset="-128"/>
                <a:ea typeface="ＭＳ Ｐ明朝" charset="-128"/>
              </a:rPr>
              <a:t> </a:t>
            </a:r>
            <a:r>
              <a:rPr lang="en-US" altLang="ja-JP" sz="1200" dirty="0">
                <a:latin typeface="ＭＳ Ｐ明朝" charset="-128"/>
                <a:ea typeface="ＭＳ Ｐ明朝" charset="-128"/>
              </a:rPr>
              <a:t>A3:297×420mm</a:t>
            </a: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素材：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クリア梨地</a:t>
            </a:r>
            <a:r>
              <a:rPr lang="en-US" altLang="ja-JP" sz="1200">
                <a:latin typeface="HG丸ｺﾞｼｯｸM-PRO" pitchFamily="50" charset="-128"/>
                <a:ea typeface="HG丸ｺﾞｼｯｸM-PRO" pitchFamily="50" charset="-128"/>
              </a:rPr>
              <a:t>0.5mm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厚使用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(※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非抗菌シート使用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)</a:t>
            </a: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印刷：ｵﾌｾｯﾄ印刷　カラー印刷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4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色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+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白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+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ニス 裏刷</a:t>
            </a: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梱包：別途ご相談</a:t>
            </a:r>
            <a:b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</a:b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梱包ｻｲｽﾞ：別途ご相談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製作日数：校了後　約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０日間（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万部）</a:t>
            </a: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生産地：日本　埼玉県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5416279" y="3118223"/>
            <a:ext cx="3522663" cy="107721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当社メリット：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自社生産シートなのでランチョンマット用シートを常時在庫。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大量生産にも速対応可能。</a:t>
            </a:r>
          </a:p>
        </p:txBody>
      </p:sp>
      <p:pic>
        <p:nvPicPr>
          <p:cNvPr id="16" name="Picture 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6093296"/>
            <a:ext cx="28860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4704143" y="1305370"/>
            <a:ext cx="4234799" cy="156966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商品特徴：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①食卓を華やかに演出する定番商品。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②食べこぼしても簡単に拭き取りが可能。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③広告面が大きくとれるのでノベルティー 　  として最適</a:t>
            </a: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。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7" name="Text Box 5">
            <a:extLst>
              <a:ext uri="{FF2B5EF4-FFF2-40B4-BE49-F238E27FC236}">
                <a16:creationId xmlns:a16="http://schemas.microsoft.com/office/drawing/2014/main" id="{762BB673-4F72-43D2-AEA3-3987383F15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479" y="5180007"/>
            <a:ext cx="4451502" cy="101566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1000" dirty="0">
                <a:latin typeface="HG丸ｺﾞｼｯｸM-PRO" pitchFamily="50" charset="-128"/>
                <a:ea typeface="HG丸ｺﾞｼｯｸM-PRO" pitchFamily="50" charset="-128"/>
              </a:rPr>
              <a:t>※</a:t>
            </a:r>
            <a:r>
              <a:rPr lang="ja-JP" altLang="en-US" sz="1000" dirty="0">
                <a:latin typeface="HG丸ｺﾞｼｯｸM-PRO" pitchFamily="50" charset="-128"/>
                <a:ea typeface="HG丸ｺﾞｼｯｸM-PRO" pitchFamily="50" charset="-128"/>
              </a:rPr>
              <a:t>洗うときは流水でやさしく洗ってください。食器洗浄機には入れないでください。</a:t>
            </a:r>
            <a:br>
              <a:rPr lang="en-US" altLang="ja-JP" sz="1000" dirty="0">
                <a:latin typeface="HG丸ｺﾞｼｯｸM-PRO" pitchFamily="50" charset="-128"/>
                <a:ea typeface="HG丸ｺﾞｼｯｸM-PRO" pitchFamily="50" charset="-128"/>
              </a:rPr>
            </a:br>
            <a:r>
              <a:rPr lang="en-US" altLang="ja-JP" sz="1000" dirty="0">
                <a:latin typeface="HG丸ｺﾞｼｯｸM-PRO" pitchFamily="50" charset="-128"/>
                <a:ea typeface="HG丸ｺﾞｼｯｸM-PRO" pitchFamily="50" charset="-128"/>
              </a:rPr>
              <a:t>※</a:t>
            </a:r>
            <a:r>
              <a:rPr lang="ja-JP" altLang="en-US" sz="1000" dirty="0">
                <a:latin typeface="HG丸ｺﾞｼｯｸM-PRO" pitchFamily="50" charset="-128"/>
                <a:ea typeface="HG丸ｺﾞｼｯｸM-PRO" pitchFamily="50" charset="-128"/>
              </a:rPr>
              <a:t>印刷面（裏面）はﾆｽｺｰﾃｨﾝｸﾞをしておりますが、色落ち、色移りの恐れがあるため、柑橘系果物の果汁、中性洗剤、除光液、シンナー類をつけることは避けてください。</a:t>
            </a:r>
            <a:br>
              <a:rPr lang="en-US" altLang="ja-JP" sz="1000" dirty="0">
                <a:latin typeface="HG丸ｺﾞｼｯｸM-PRO" pitchFamily="50" charset="-128"/>
                <a:ea typeface="HG丸ｺﾞｼｯｸM-PRO" pitchFamily="50" charset="-128"/>
              </a:rPr>
            </a:br>
            <a:endParaRPr lang="en-US" altLang="ja-JP" sz="10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ED5DB17F-A94B-484E-B65B-198193A40F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049" y="1913282"/>
            <a:ext cx="3955627" cy="296672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ウェーブ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511</TotalTime>
  <Words>188</Words>
  <Application>Microsoft Office PowerPoint</Application>
  <PresentationFormat>画面に合わせる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ＭＳ Ｐ明朝</vt:lpstr>
      <vt:lpstr>Candara</vt:lpstr>
      <vt:lpstr>Symbol</vt:lpstr>
      <vt:lpstr>ウェーブ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140728統一企画書【PPFACTORY　A4ｸﾘｱﾌｧｲﾙ】</dc:title>
  <dc:creator>古瀬 康弘</dc:creator>
  <cp:lastModifiedBy>中村 義隆</cp:lastModifiedBy>
  <cp:revision>68</cp:revision>
  <cp:lastPrinted>2020-12-24T07:37:06Z</cp:lastPrinted>
  <dcterms:created xsi:type="dcterms:W3CDTF">2013-04-02T06:14:51Z</dcterms:created>
  <dcterms:modified xsi:type="dcterms:W3CDTF">2021-06-18T00:34:47Z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140728統一企画書【PPFACTORY　A4ｸﾘｱﾌｧｲﾙ】</vt:lpwstr>
  </property>
  <property fmtid="{D5CDD505-2E9C-101B-9397-08002B2CF9AE}" pid="3" name="SlideDescription">
    <vt:lpwstr/>
  </property>
</Properties>
</file>