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2021/6/18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2021/6/18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77139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ランチョンマット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A3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067944" y="6093296"/>
            <a:ext cx="4923143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埼玉県さいたま市中央区本町西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416280" y="4221198"/>
            <a:ext cx="3522663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A3:297×420mm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クリア梨地</a:t>
            </a:r>
            <a:r>
              <a:rPr lang="en-US" altLang="ja-JP" sz="1200">
                <a:latin typeface="HG丸ｺﾞｼｯｸM-PRO" pitchFamily="50" charset="-128"/>
                <a:ea typeface="HG丸ｺﾞｼｯｸM-PRO" pitchFamily="50" charset="-128"/>
              </a:rPr>
              <a:t>0.5mm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厚使用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(※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非抗菌シート使用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印刷：ｵﾌｾｯﾄ印刷　カラー印刷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色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+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白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+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ニス 裏刷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梱包：別途ご相談</a:t>
            </a:r>
            <a:b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梱包ｻｲｽﾞ：別途ご相談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416279" y="3118223"/>
            <a:ext cx="352266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自社生産シートなのでランチョンマット用シートを常時在庫。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大量生産にも速対応可能。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704143" y="1305370"/>
            <a:ext cx="4234799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①食卓を華やかに演出する定番商品。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②食べこぼしても簡単に拭き取りが可能。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③広告面が大きくとれるのでノベルティー 　  として最適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762BB673-4F72-43D2-AEA3-3987383F1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479" y="5180007"/>
            <a:ext cx="4451502" cy="1015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洗うときは流水でやさしく洗ってください。食器洗浄機には入れないでください。</a:t>
            </a:r>
            <a:b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印刷面（裏面）はﾆｽｺｰﾃｨﾝｸﾞをしておりますが、色落ち、色移りの恐れがあるため、柑橘系果物の果汁、中性洗剤、除光液、シンナー類をつけることは避けてください。</a:t>
            </a:r>
            <a:b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</a:br>
            <a:endParaRPr lang="en-US" altLang="ja-JP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D5DB17F-A94B-484E-B65B-198193A40F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9" y="1913282"/>
            <a:ext cx="3955627" cy="296672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511</TotalTime>
  <Words>188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cp:lastModifiedBy>中村 義隆</cp:lastModifiedBy>
  <cp:revision>68</cp:revision>
  <cp:lastPrinted>2020-12-24T07:37:06Z</cp:lastPrinted>
  <dcterms:created xsi:type="dcterms:W3CDTF">2013-04-02T06:14:51Z</dcterms:created>
  <dcterms:modified xsi:type="dcterms:W3CDTF">2021-06-18T00:34:47Z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